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515EA-EC10-7840-A336-83EE6880BBF0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01203-1092-4D44-9C2E-2BFA04D2C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5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01203-1092-4D44-9C2E-2BFA04D2C5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2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5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1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4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9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5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1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F3A7E-9CEA-CE49-9F97-CFBF0CE685FC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CEC58-003C-1C4A-A521-62F73228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9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jpe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6944" t="5066" b="7270"/>
          <a:stretch/>
        </p:blipFill>
        <p:spPr>
          <a:xfrm>
            <a:off x="10" y="1115317"/>
            <a:ext cx="9143990" cy="5742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1610"/>
            <a:ext cx="9144000" cy="1059227"/>
          </a:xfrm>
          <a:solidFill>
            <a:srgbClr val="000000"/>
          </a:solidFill>
        </p:spPr>
        <p:txBody>
          <a:bodyPr tIns="320040" anchor="t" anchorCtr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Streamlines data collection so you can focus on results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8853" y="223533"/>
            <a:ext cx="5311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Rodent Activity Companion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7" name="Picture 16" descr="Mouse Silhouette (Small)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73" b="92585" l="4918" r="93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6386" y="98597"/>
            <a:ext cx="2567088" cy="1418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9073" y="530701"/>
            <a:ext cx="743713" cy="3693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Log In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2046" y="1115317"/>
            <a:ext cx="765903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9d1aef8d2e3ca29e21b49ccef9477de.jpg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8" t="13206" r="25740" b="10453"/>
          <a:stretch/>
        </p:blipFill>
        <p:spPr>
          <a:xfrm flipH="1">
            <a:off x="122046" y="1115317"/>
            <a:ext cx="873062" cy="931647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5787613" y="3777684"/>
            <a:ext cx="2791152" cy="44979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Sign Up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8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17</Words>
  <Application>Microsoft Macintosh PowerPoint</Application>
  <PresentationFormat>On-screen Show (4:3)</PresentationFormat>
  <Paragraphs>5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Streamlines data collection so you can focus on results</vt:lpstr>
    </vt:vector>
  </TitlesOfParts>
  <Company>The Meadows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Hamster Companion</dc:title>
  <dc:creator>Eliana Crawford</dc:creator>
  <cp:lastModifiedBy>Eliana Crawford</cp:lastModifiedBy>
  <cp:revision>12</cp:revision>
  <dcterms:created xsi:type="dcterms:W3CDTF">2017-12-06T23:16:31Z</dcterms:created>
  <dcterms:modified xsi:type="dcterms:W3CDTF">2017-12-09T00:15:51Z</dcterms:modified>
</cp:coreProperties>
</file>